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sldIdLst>
    <p:sldId id="268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6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09A7B-DBA2-F54D-A486-D20348A43959}" type="datetimeFigureOut">
              <a:rPr lang="en-NP" smtClean="0"/>
              <a:t>22/05/2022</a:t>
            </a:fld>
            <a:endParaRPr lang="en-N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N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08059AF-5322-0741-8F1F-77958ACF2FCE}" type="slidenum">
              <a:rPr lang="en-NP" smtClean="0"/>
              <a:t>‹#›</a:t>
            </a:fld>
            <a:endParaRPr lang="en-NP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4350350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09A7B-DBA2-F54D-A486-D20348A43959}" type="datetimeFigureOut">
              <a:rPr lang="en-NP" smtClean="0"/>
              <a:t>22/05/2022</a:t>
            </a:fld>
            <a:endParaRPr lang="en-N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059AF-5322-0741-8F1F-77958ACF2FCE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132206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09A7B-DBA2-F54D-A486-D20348A43959}" type="datetimeFigureOut">
              <a:rPr lang="en-NP" smtClean="0"/>
              <a:t>22/05/2022</a:t>
            </a:fld>
            <a:endParaRPr lang="en-N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059AF-5322-0741-8F1F-77958ACF2FCE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3460282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09A7B-DBA2-F54D-A486-D20348A43959}" type="datetimeFigureOut">
              <a:rPr lang="en-NP" smtClean="0"/>
              <a:t>22/05/2022</a:t>
            </a:fld>
            <a:endParaRPr lang="en-N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059AF-5322-0741-8F1F-77958ACF2FCE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1554145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09A7B-DBA2-F54D-A486-D20348A43959}" type="datetimeFigureOut">
              <a:rPr lang="en-NP" smtClean="0"/>
              <a:t>22/05/2022</a:t>
            </a:fld>
            <a:endParaRPr lang="en-N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N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08059AF-5322-0741-8F1F-77958ACF2FCE}" type="slidenum">
              <a:rPr lang="en-NP" smtClean="0"/>
              <a:t>‹#›</a:t>
            </a:fld>
            <a:endParaRPr lang="en-NP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837196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09A7B-DBA2-F54D-A486-D20348A43959}" type="datetimeFigureOut">
              <a:rPr lang="en-NP" smtClean="0"/>
              <a:t>22/05/2022</a:t>
            </a:fld>
            <a:endParaRPr lang="en-N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059AF-5322-0741-8F1F-77958ACF2FCE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702899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09A7B-DBA2-F54D-A486-D20348A43959}" type="datetimeFigureOut">
              <a:rPr lang="en-NP" smtClean="0"/>
              <a:t>22/05/2022</a:t>
            </a:fld>
            <a:endParaRPr lang="en-NP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P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059AF-5322-0741-8F1F-77958ACF2FCE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3099844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09A7B-DBA2-F54D-A486-D20348A43959}" type="datetimeFigureOut">
              <a:rPr lang="en-NP" smtClean="0"/>
              <a:t>22/05/2022</a:t>
            </a:fld>
            <a:endParaRPr lang="en-NP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P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059AF-5322-0741-8F1F-77958ACF2FCE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2924542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09A7B-DBA2-F54D-A486-D20348A43959}" type="datetimeFigureOut">
              <a:rPr lang="en-NP" smtClean="0"/>
              <a:t>22/05/2022</a:t>
            </a:fld>
            <a:endParaRPr lang="en-NP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P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059AF-5322-0741-8F1F-77958ACF2FCE}" type="slidenum">
              <a:rPr lang="en-NP" smtClean="0"/>
              <a:t>‹#›</a:t>
            </a:fld>
            <a:endParaRPr lang="en-NP"/>
          </a:p>
        </p:txBody>
      </p:sp>
    </p:spTree>
    <p:extLst>
      <p:ext uri="{BB962C8B-B14F-4D97-AF65-F5344CB8AC3E}">
        <p14:creationId xmlns:p14="http://schemas.microsoft.com/office/powerpoint/2010/main" val="1566696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09A7B-DBA2-F54D-A486-D20348A43959}" type="datetimeFigureOut">
              <a:rPr lang="en-NP" smtClean="0"/>
              <a:t>22/05/2022</a:t>
            </a:fld>
            <a:endParaRPr lang="en-N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N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08059AF-5322-0741-8F1F-77958ACF2FCE}" type="slidenum">
              <a:rPr lang="en-NP" smtClean="0"/>
              <a:t>‹#›</a:t>
            </a:fld>
            <a:endParaRPr lang="en-NP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28127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09A7B-DBA2-F54D-A486-D20348A43959}" type="datetimeFigureOut">
              <a:rPr lang="en-NP" smtClean="0"/>
              <a:t>22/05/2022</a:t>
            </a:fld>
            <a:endParaRPr lang="en-N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N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08059AF-5322-0741-8F1F-77958ACF2FCE}" type="slidenum">
              <a:rPr lang="en-NP" smtClean="0"/>
              <a:t>‹#›</a:t>
            </a:fld>
            <a:endParaRPr lang="en-NP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9808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69E09A7B-DBA2-F54D-A486-D20348A43959}" type="datetimeFigureOut">
              <a:rPr lang="en-NP" smtClean="0"/>
              <a:t>22/05/2022</a:t>
            </a:fld>
            <a:endParaRPr lang="en-N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NP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408059AF-5322-0741-8F1F-77958ACF2FCE}" type="slidenum">
              <a:rPr lang="en-NP" smtClean="0"/>
              <a:t>‹#›</a:t>
            </a:fld>
            <a:endParaRPr lang="en-NP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74251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3A4E6-1054-D7CE-CC86-3056A46F5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686050"/>
            <a:ext cx="9601200" cy="1485900"/>
          </a:xfrm>
        </p:spPr>
        <p:txBody>
          <a:bodyPr/>
          <a:lstStyle/>
          <a:p>
            <a:r>
              <a:rPr lang="en-NP" dirty="0"/>
              <a:t>           TOPIC  Pumping Lemma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8213C-4535-41CE-FEAE-1646B63E0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9091" y="4910447"/>
            <a:ext cx="9601200" cy="3581400"/>
          </a:xfrm>
        </p:spPr>
        <p:txBody>
          <a:bodyPr/>
          <a:lstStyle/>
          <a:p>
            <a:pPr marL="0" indent="0">
              <a:buNone/>
            </a:pPr>
            <a:r>
              <a:rPr lang="en-NP" dirty="0"/>
              <a:t>  Presented by  : Pranish Bhujel   </a:t>
            </a:r>
          </a:p>
          <a:p>
            <a:pPr marL="0" indent="0">
              <a:buNone/>
            </a:pPr>
            <a:r>
              <a:rPr lang="en-NP" dirty="0"/>
              <a:t>  Roll no 9</a:t>
            </a:r>
          </a:p>
          <a:p>
            <a:pPr marL="0" indent="0">
              <a:buNone/>
            </a:pPr>
            <a:r>
              <a:rPr lang="en-NP" dirty="0"/>
              <a:t>  kantipur city college (Be. </a:t>
            </a:r>
            <a:r>
              <a:rPr lang="en-US" dirty="0"/>
              <a:t>C</a:t>
            </a:r>
            <a:r>
              <a:rPr lang="en-NP"/>
              <a:t>omputer)</a:t>
            </a:r>
            <a:endParaRPr lang="en-NP" dirty="0"/>
          </a:p>
          <a:p>
            <a:pPr marL="0" indent="0">
              <a:buNone/>
            </a:pPr>
            <a:r>
              <a:rPr lang="en-NP" dirty="0"/>
              <a:t>         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2698802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0A0E5-7068-3A13-881A-84B2685C8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P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B3A23C-6268-178F-6995-0F392703BE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96883" y="-273132"/>
            <a:ext cx="12825351" cy="7908966"/>
          </a:xfrm>
        </p:spPr>
      </p:pic>
    </p:spTree>
    <p:extLst>
      <p:ext uri="{BB962C8B-B14F-4D97-AF65-F5344CB8AC3E}">
        <p14:creationId xmlns:p14="http://schemas.microsoft.com/office/powerpoint/2010/main" val="20266058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023FF-1C23-4F3B-98E4-A3121C2CD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P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D40936-CA19-D52C-9680-8A68FA3D13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03761" y="-866900"/>
            <a:ext cx="13193486" cy="8752115"/>
          </a:xfrm>
        </p:spPr>
      </p:pic>
    </p:spTree>
    <p:extLst>
      <p:ext uri="{BB962C8B-B14F-4D97-AF65-F5344CB8AC3E}">
        <p14:creationId xmlns:p14="http://schemas.microsoft.com/office/powerpoint/2010/main" val="2744510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70F09-B72E-C7C7-22A6-016E8D153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P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EA9952-FBBE-9197-6D7A-FCB465D0B4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30629" y="-213756"/>
            <a:ext cx="12504717" cy="8110847"/>
          </a:xfrm>
        </p:spPr>
      </p:pic>
    </p:spTree>
    <p:extLst>
      <p:ext uri="{BB962C8B-B14F-4D97-AF65-F5344CB8AC3E}">
        <p14:creationId xmlns:p14="http://schemas.microsoft.com/office/powerpoint/2010/main" val="3396851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A5300-1879-10D7-522E-52CFFC47A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1605" y="2286000"/>
            <a:ext cx="9601200" cy="1485900"/>
          </a:xfrm>
        </p:spPr>
        <p:txBody>
          <a:bodyPr>
            <a:normAutofit/>
          </a:bodyPr>
          <a:lstStyle/>
          <a:p>
            <a:r>
              <a:rPr lang="en-NP" dirty="0"/>
              <a:t>                  </a:t>
            </a:r>
            <a:br>
              <a:rPr lang="en-NP" dirty="0"/>
            </a:br>
            <a:r>
              <a:rPr lang="en-NP" dirty="0"/>
              <a:t>                    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D2F410-1EED-A3CE-19ED-A76BB63E7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P" dirty="0"/>
          </a:p>
        </p:txBody>
      </p:sp>
    </p:spTree>
    <p:extLst>
      <p:ext uri="{BB962C8B-B14F-4D97-AF65-F5344CB8AC3E}">
        <p14:creationId xmlns:p14="http://schemas.microsoft.com/office/powerpoint/2010/main" val="812655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149BD-0FCE-6DE4-EF46-0912A6B919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P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695CE8-593A-D486-5FBF-C7DDE7E6BC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P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4CFAA7-5D4D-65F9-AD9F-80B5AD6C3A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584" y="-522514"/>
            <a:ext cx="12231584" cy="809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81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BD7B7-409F-42C3-D5FA-E78E8F01B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P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E0F38F-393A-3D7D-E32D-3962A7E53A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54379" y="-83127"/>
            <a:ext cx="12718473" cy="7917831"/>
          </a:xfrm>
        </p:spPr>
      </p:pic>
    </p:spTree>
    <p:extLst>
      <p:ext uri="{BB962C8B-B14F-4D97-AF65-F5344CB8AC3E}">
        <p14:creationId xmlns:p14="http://schemas.microsoft.com/office/powerpoint/2010/main" val="2706470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259DB-C777-A1BD-8E9D-3E7D88909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P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477FF5-2943-CE84-D811-1882D54279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78130" y="-106878"/>
            <a:ext cx="12558156" cy="7707086"/>
          </a:xfrm>
        </p:spPr>
      </p:pic>
    </p:spTree>
    <p:extLst>
      <p:ext uri="{BB962C8B-B14F-4D97-AF65-F5344CB8AC3E}">
        <p14:creationId xmlns:p14="http://schemas.microsoft.com/office/powerpoint/2010/main" val="1717623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C2BF2-7DF9-91AB-C656-5D14A020D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P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18DA86-3745-4C87-C3C8-5C936D6983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65117" y="-819397"/>
            <a:ext cx="13122234" cy="8858991"/>
          </a:xfrm>
        </p:spPr>
      </p:pic>
    </p:spTree>
    <p:extLst>
      <p:ext uri="{BB962C8B-B14F-4D97-AF65-F5344CB8AC3E}">
        <p14:creationId xmlns:p14="http://schemas.microsoft.com/office/powerpoint/2010/main" val="2371549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930C9-0DDB-9E94-E055-EAED66D46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P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8B2F212-1727-E33F-368A-E7F90C6B28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01881" y="-1413163"/>
            <a:ext cx="13086607" cy="10295907"/>
          </a:xfrm>
        </p:spPr>
      </p:pic>
    </p:spTree>
    <p:extLst>
      <p:ext uri="{BB962C8B-B14F-4D97-AF65-F5344CB8AC3E}">
        <p14:creationId xmlns:p14="http://schemas.microsoft.com/office/powerpoint/2010/main" val="541178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0255F-D55A-3724-2B0A-3C587271F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P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F7D68C-E504-1C03-CF83-FA03AD5C96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49381" y="-700644"/>
            <a:ext cx="12920352" cy="8241475"/>
          </a:xfrm>
        </p:spPr>
      </p:pic>
    </p:spTree>
    <p:extLst>
      <p:ext uri="{BB962C8B-B14F-4D97-AF65-F5344CB8AC3E}">
        <p14:creationId xmlns:p14="http://schemas.microsoft.com/office/powerpoint/2010/main" val="4234804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C4471-2360-BA8D-9F24-CBF39C22A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P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4A2F44-D47A-337E-16C9-51A438F642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37507" y="-273132"/>
            <a:ext cx="12837225" cy="8027719"/>
          </a:xfrm>
        </p:spPr>
      </p:pic>
    </p:spTree>
    <p:extLst>
      <p:ext uri="{BB962C8B-B14F-4D97-AF65-F5344CB8AC3E}">
        <p14:creationId xmlns:p14="http://schemas.microsoft.com/office/powerpoint/2010/main" val="3611133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203B0-EE4F-8C55-CA0A-5CBCE0664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P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03DA791-EA25-0F05-D636-689A86FADC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570015" y="-641268"/>
            <a:ext cx="13430992" cy="8122723"/>
          </a:xfrm>
        </p:spPr>
      </p:pic>
    </p:spTree>
    <p:extLst>
      <p:ext uri="{BB962C8B-B14F-4D97-AF65-F5344CB8AC3E}">
        <p14:creationId xmlns:p14="http://schemas.microsoft.com/office/powerpoint/2010/main" val="41683792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{73C84FE7-A9B8-C247-A9E8-4D14A0E6C3E8}tf10001072</Template>
  <TotalTime>15</TotalTime>
  <Words>30</Words>
  <Application>Microsoft Macintosh PowerPoint</Application>
  <PresentationFormat>Widescreen</PresentationFormat>
  <Paragraphs>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Franklin Gothic Book</vt:lpstr>
      <vt:lpstr>Crop</vt:lpstr>
      <vt:lpstr>           TOPIC  Pumping Lemma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                    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 TOPIC  Pumping Lemma</dc:title>
  <dc:creator>PRANISH BHUJEL</dc:creator>
  <cp:lastModifiedBy>PRANISH BHUJEL</cp:lastModifiedBy>
  <cp:revision>1</cp:revision>
  <dcterms:created xsi:type="dcterms:W3CDTF">2022-05-22T05:56:21Z</dcterms:created>
  <dcterms:modified xsi:type="dcterms:W3CDTF">2022-05-22T06:11:45Z</dcterms:modified>
</cp:coreProperties>
</file>

<file path=docProps/thumbnail.jpeg>
</file>